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63A9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04/01/2023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04/01/2023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04/01/2023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04/01/2023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informa a la ciudadanía que durante el mes de</a:t>
            </a:r>
            <a:r>
              <a:rPr lang="es-MX" sz="3200" b="1" dirty="0">
                <a:solidFill>
                  <a:srgbClr val="A963A9"/>
                </a:solidFill>
              </a:rPr>
              <a:t> Diciembre</a:t>
            </a:r>
            <a:r>
              <a:rPr lang="es-MX" sz="3200" dirty="0">
                <a:solidFill>
                  <a:srgbClr val="A963A9"/>
                </a:solidFill>
              </a:rPr>
              <a:t> </a:t>
            </a:r>
            <a:r>
              <a:rPr lang="es-MX" sz="3200" dirty="0"/>
              <a:t>de 2022, se firmó el Convenio General de Coordinación y Colaboración entre el Instituto Electoral de Coahuila y el Instituto Nacional Electoral correspondiente a las actividades a realizar dentro del Proceso Electoral Local 2023, una vez que se cuente con la versión final de dicho instrumento, este será publicado. 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Convenios de colaboración.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5" y="242035"/>
            <a:ext cx="2932777" cy="1047197"/>
            <a:chOff x="7820286" y="994753"/>
            <a:chExt cx="3951804" cy="1114602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3462802" cy="4913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>
                  <a:solidFill>
                    <a:srgbClr val="6F0579"/>
                  </a:solidFill>
                </a:rPr>
                <a:t>31 </a:t>
              </a:r>
              <a:r>
                <a:rPr lang="es-MX" sz="1200" b="1" dirty="0">
                  <a:solidFill>
                    <a:srgbClr val="6F0579"/>
                  </a:solidFill>
                </a:rPr>
                <a:t>de Diciembre de 2022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2"/>
              <a:ext cx="3951804" cy="6879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Lic. Jorge Alfonso de la Peña Contreras 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Secretario Ejecutivo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1528</TotalTime>
  <Words>107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iec.prep2020@outlook.es</cp:lastModifiedBy>
  <cp:revision>47</cp:revision>
  <dcterms:created xsi:type="dcterms:W3CDTF">2018-06-12T17:38:37Z</dcterms:created>
  <dcterms:modified xsi:type="dcterms:W3CDTF">2023-01-04T16:54:35Z</dcterms:modified>
</cp:coreProperties>
</file>